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61" r:id="rId9"/>
    <p:sldId id="262" r:id="rId10"/>
    <p:sldId id="275" r:id="rId11"/>
    <p:sldId id="276" r:id="rId12"/>
    <p:sldId id="263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6242-695C-1330-0C92-811891997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4A58F7-7F62-F0D4-7D5A-79F925705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91337-7EDC-228F-8B2F-46289A264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E4691-C0C8-2EB2-CD3E-214D1EC0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5DE0D-12FD-91E2-AAE7-17135D8F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8494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D709-5955-D5FB-30BB-40D08513D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F3326D-1BEC-221B-57B5-96DA6593A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4D35A-50B9-7630-C250-ABF120DB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EEB2C-A3C8-94D9-6532-ECA5B3B25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A7B97-BCD9-3310-15A6-5EB8D96AC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8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BAE510-7DC6-A214-E832-E0FD4DE334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B76098-A3A2-9D40-F475-1EB6ABF77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0531A-F92A-C0AE-7561-B332912E6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4D7DA-5826-68AE-A74D-15ABC96E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748A1-35DB-D02B-6F0C-8820FDEB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45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F204-511C-651E-CDE1-D9A890825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ABCE-4659-E004-FF38-28D185A74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85A69-06A6-1E03-23AA-2B3EB7C3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4AB87-090B-701D-DAAA-B8A96982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806E6-2FF1-223D-8C4A-33CD5D252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287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0DD43-1694-57E3-7A0C-8F2C6852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57A70-6C5A-6EBA-B7CE-805483FC6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67C68-22FD-F0E8-3A66-3E1F0B738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3F4B8-1CA2-B64F-B1D2-388ED9144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AD57B-5E53-C3C5-04E3-2172A168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633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A5F-CA76-FE1B-B46E-E4C2F88D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FE4B6-6A0C-E65A-AE12-A1046F80E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9D400-9938-AB8A-EB5E-2CF6B419B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6668C-373B-B4A6-8A1F-03A5FA83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A4DF4-BB84-0AE5-4CD5-EADDCFA8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A2F20-EB20-D0E5-F421-D62AF575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9347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E0ECE-ECB1-AC08-0DE1-6F35FE060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1DD8C-316C-763C-17BE-EB9C5795A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E4E5A-8C3A-2BEB-0B21-7F9DC9FFD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A2AAF-F1CC-3AC8-748B-E6A40EEF3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1AFE96-57D3-0DBA-C5E1-E58831651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F77B1F-3DB7-3128-1751-7DB473B72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34B234-31EC-C5D0-798A-00C0AF99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5A8F9-89DA-A5DB-34FA-472EC460D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420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49-5042-F12B-13CF-0BEC541DA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1480B-7CC0-BAB8-CA32-C941DAFB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46D87-D4CE-DBCB-1B42-D1259821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D2EA3F-313F-D91F-7B2D-0F468EF02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712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D42860-A500-CC31-C307-1D561921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82145-6075-5F3A-3A8B-1D4E77F2A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68578-7F4F-43CE-E97E-70621FC3B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118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45651-4518-A125-E776-70713E0C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7AAE7-A426-C17A-1559-B3396A7CE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25C8BA-17EE-3DC4-8E23-1B80F2220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7BE75-249C-376A-7B8E-2E08B7D0B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2BE80-F302-B686-702B-222B017A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06895-8B9C-9451-5EDF-5BF09723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882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CEC1-F0B3-4F7D-5C95-01276E57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4AB7D-873D-770F-38CB-F7808A971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83BA30-B71F-1D29-8335-FAAA3D9AE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C4353-5D38-37CE-2E1D-8F87A296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D5432A-ECCD-A1CC-D1D6-8345365FA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49BCB-696D-FA3B-76AF-46C5F2E2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951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2181BF-2DE0-6F17-76C5-5B62BE822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6F4B0-F9BB-35D5-3DDE-27AA7717C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129FF-64B2-773B-9947-D2EE5FB90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CB10-6D28-432A-B4AC-050D881F79C4}" type="datetimeFigureOut">
              <a:rPr lang="lt-LT" smtClean="0"/>
              <a:t>2026-06-14</a:t>
            </a:fld>
            <a:endParaRPr lang="lt-L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A206A-99DC-4264-F37C-87639D360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B3988-4DB9-FEFD-E19F-40B8A79F8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5E9D6-4D85-411E-9349-C288C998158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6716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EC39E-32F8-E2BE-B9DA-9FBB02596E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1" dirty="0"/>
              <a:t>Kryptis – profesijų pasaulis 2026</a:t>
            </a:r>
            <a:endParaRPr lang="lt-L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77D7CC-3832-C10E-B02D-1DC50AD21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379" y="3509963"/>
            <a:ext cx="3454388" cy="300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8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4698B-20D0-8788-8829-CA230E731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6c klasėje lankėsi Sibilės mama, kuri  supažindino su bendrosios praktikos slaugytojos, kuri lankosi pas pacientus namuose, profesija.</a:t>
            </a:r>
          </a:p>
        </p:txBody>
      </p:sp>
    </p:spTree>
    <p:extLst>
      <p:ext uri="{BB962C8B-B14F-4D97-AF65-F5344CB8AC3E}">
        <p14:creationId xmlns:p14="http://schemas.microsoft.com/office/powerpoint/2010/main" val="3677883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A2B6CC-DD04-EB7B-70C4-7BB441FA1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4932" y="1478281"/>
            <a:ext cx="5201919" cy="390143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0428B4-4700-7C49-BE59-087D39B04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8140" y="1478280"/>
            <a:ext cx="520192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27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803B2-244C-501A-4427-87C3D67A4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0556"/>
            <a:ext cx="10515600" cy="4351338"/>
          </a:xfrm>
        </p:spPr>
        <p:txBody>
          <a:bodyPr/>
          <a:lstStyle/>
          <a:p>
            <a:r>
              <a:rPr lang="lt-LT" dirty="0"/>
              <a:t>Mokyklos aštuntokai lankėsi  Karaliaus Mindaugo profesinio rengimo centre, kur susipažinome su grožio kūrimo, sveikatos priežiūros, gyvūnų priežiūros profesijomis. Vaikinus labiausiai viliojo apsaugos darbuotojo, paramediko profesijos. </a:t>
            </a:r>
          </a:p>
          <a:p>
            <a:r>
              <a:rPr lang="lt-LT" dirty="0"/>
              <a:t>Mokiniai susipažino su floristo, kirpėjo, siuvėjo, gyvūnų prižiūrėtojo darbu, turėjo galimybę išbandyti rankų šveitimą šokoladu arba egzotiniais vaisiais, profesionalai atliekamą rankų masažą. </a:t>
            </a:r>
          </a:p>
          <a:p>
            <a:r>
              <a:rPr lang="lt-LT" dirty="0"/>
              <a:t>Lankydamiesi profesijos rengimo centruose gauname daug naudingos informacijos apie profesijas - net mokantis gimnazijoje galima rinktis modulius ir tapti savo srities žinovu!</a:t>
            </a:r>
          </a:p>
        </p:txBody>
      </p:sp>
    </p:spTree>
    <p:extLst>
      <p:ext uri="{BB962C8B-B14F-4D97-AF65-F5344CB8AC3E}">
        <p14:creationId xmlns:p14="http://schemas.microsoft.com/office/powerpoint/2010/main" val="2783459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23BD5A-9772-2BD7-BD72-5444FFA5E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34" y="701956"/>
            <a:ext cx="4095188" cy="5454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666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E0349-F0FE-4106-5C68-96279136B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42" y="745435"/>
            <a:ext cx="10479157" cy="5431528"/>
          </a:xfrm>
        </p:spPr>
        <p:txBody>
          <a:bodyPr>
            <a:normAutofit lnSpcReduction="10000"/>
          </a:bodyPr>
          <a:lstStyle/>
          <a:p>
            <a:r>
              <a:rPr lang="lt-LT" dirty="0"/>
              <a:t>Aštuntokai taip pat lankėsi Kauno maisto pramonės ir prekybos mokymo centre.</a:t>
            </a:r>
          </a:p>
          <a:p>
            <a:r>
              <a:rPr lang="lt-LT" dirty="0"/>
              <a:t>Vizito metu mokiniai susipažino su įvairiomis profesijomis, dalyvavo viktorinose apie ekonomikos dėsnius, kelionių organizavimą ir viešbučių veiklą. </a:t>
            </a:r>
          </a:p>
          <a:p>
            <a:r>
              <a:rPr lang="lt-LT" dirty="0"/>
              <a:t>Praktinių veiklų taip pat netrūko: dekoravome kepinius, matavomės mėsos išpjaustytojo darbo drabužius, ragavome mokinių pagamintus produktus.</a:t>
            </a:r>
          </a:p>
          <a:p>
            <a:r>
              <a:rPr lang="lt-LT" dirty="0"/>
              <a:t>Be maisto gamybos pažinimo, dalyvavome ir stalo etiketo pamokoje, kurioje netrūko įvairių stalo įrankių ir naudingų žinių. Mokėmės kaip pasigaminti gaivų kokteilį, o mokomajame restorane patys ruošėme šiltą kavos gėrimą.</a:t>
            </a:r>
          </a:p>
          <a:p>
            <a:r>
              <a:rPr lang="lt-LT" dirty="0"/>
              <a:t>Tai buvo naudinga, praktiška ir įdomi pažintis su profesijomis, kurios reikalingos kasdieniame gyvenime!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3899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ėra nuotraukos aprašo.">
            <a:extLst>
              <a:ext uri="{FF2B5EF4-FFF2-40B4-BE49-F238E27FC236}">
                <a16:creationId xmlns:a16="http://schemas.microsoft.com/office/drawing/2014/main" id="{9EF83407-3587-8115-97B6-54DE372CA2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456" y="401929"/>
            <a:ext cx="4331883" cy="577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Nėra nuotraukos aprašo.">
            <a:extLst>
              <a:ext uri="{FF2B5EF4-FFF2-40B4-BE49-F238E27FC236}">
                <a16:creationId xmlns:a16="http://schemas.microsoft.com/office/drawing/2014/main" id="{28467F91-F51B-EE12-C127-CE2FA2079F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740" y="313248"/>
            <a:ext cx="4445902" cy="59285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6243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3D386-4512-0712-36EB-9F544908E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080" y="1371600"/>
            <a:ext cx="10459720" cy="4805363"/>
          </a:xfrm>
        </p:spPr>
        <p:txBody>
          <a:bodyPr/>
          <a:lstStyle/>
          <a:p>
            <a:r>
              <a:rPr lang="lt-LT" dirty="0"/>
              <a:t>Mokykloje viešėjo svečiai, kurie 5-8 klasių mokinius susipažindino  su įdomiomis profesijomis, susijusiomis su mada</a:t>
            </a:r>
          </a:p>
          <a:p>
            <a:r>
              <a:rPr lang="lt-LT" dirty="0"/>
              <a:t>Tikslas – parodyti, kad nėra „vyriškų“ ar „moteriškų“ profesijų, o kiekvienas kelias priklauso nuo asmeninio domėjimosi, požiūrio ir drąsos bandyti. Mokiniai susipažino su grožio industrija: modelio, vizažo meistro, mados žurnalisto, fotografo ir dizainerio profesijomis.</a:t>
            </a:r>
          </a:p>
          <a:p>
            <a:pPr lvl="0"/>
            <a:r>
              <a:rPr lang="lt-LT" dirty="0"/>
              <a:t>Užsiėmimo metu patikrinome savo žinias, kiek išmanome apie šias įdomias viliojančias profesijas ir ar tikrai taip lengva žingsniuoti podiumu ir kurti grožį.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84825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ėra nuotraukos aprašo.">
            <a:extLst>
              <a:ext uri="{FF2B5EF4-FFF2-40B4-BE49-F238E27FC236}">
                <a16:creationId xmlns:a16="http://schemas.microsoft.com/office/drawing/2014/main" id="{D229D8DA-8885-506F-CFC9-1A11B56F6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839" y="997467"/>
            <a:ext cx="3914439" cy="5219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1939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1AD7E-37F4-0C93-F21E-B30089086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5-8 klasių mokiniai praktiškai susipažįsta su drabužių dizainerio profesija – kuria drabužius iš jau panaudotų medžiagų</a:t>
            </a:r>
          </a:p>
          <a:p>
            <a:r>
              <a:rPr lang="lt-LT" dirty="0"/>
              <a:t>Čia į pagalbą ateina tėveliai - gal ir ne dizaineriai, bet prisiliečia prie šios įdomios profesijos. </a:t>
            </a:r>
          </a:p>
        </p:txBody>
      </p:sp>
    </p:spTree>
    <p:extLst>
      <p:ext uri="{BB962C8B-B14F-4D97-AF65-F5344CB8AC3E}">
        <p14:creationId xmlns:p14="http://schemas.microsoft.com/office/powerpoint/2010/main" val="3115567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ėra nuotraukos aprašo.">
            <a:extLst>
              <a:ext uri="{FF2B5EF4-FFF2-40B4-BE49-F238E27FC236}">
                <a16:creationId xmlns:a16="http://schemas.microsoft.com/office/drawing/2014/main" id="{8C48522A-7431-5168-5165-22CE76A8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3" y="230600"/>
            <a:ext cx="5335960" cy="355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ėra nuotraukos aprašo.">
            <a:extLst>
              <a:ext uri="{FF2B5EF4-FFF2-40B4-BE49-F238E27FC236}">
                <a16:creationId xmlns:a16="http://schemas.microsoft.com/office/drawing/2014/main" id="{AEF64807-502F-18AF-9997-1EE1B76CA3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47" y="72862"/>
            <a:ext cx="5257800" cy="351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ali būti vaikas ir tekstas vaizdas">
            <a:extLst>
              <a:ext uri="{FF2B5EF4-FFF2-40B4-BE49-F238E27FC236}">
                <a16:creationId xmlns:a16="http://schemas.microsoft.com/office/drawing/2014/main" id="{A1AE026C-0F48-8E58-6BF3-249CBB4CD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3395511"/>
            <a:ext cx="2279753" cy="343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ėra nuotraukos aprašo.">
            <a:extLst>
              <a:ext uri="{FF2B5EF4-FFF2-40B4-BE49-F238E27FC236}">
                <a16:creationId xmlns:a16="http://schemas.microsoft.com/office/drawing/2014/main" id="{52AF908E-458F-E81D-556E-1F5911E49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34" y="3395511"/>
            <a:ext cx="5141774" cy="343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ali būti vaikas vaizdas">
            <a:extLst>
              <a:ext uri="{FF2B5EF4-FFF2-40B4-BE49-F238E27FC236}">
                <a16:creationId xmlns:a16="http://schemas.microsoft.com/office/drawing/2014/main" id="{0C5E9898-3B0E-AA11-F095-69C4214D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958" y="3382293"/>
            <a:ext cx="2257535" cy="34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2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7745D-FE96-0972-B1E6-CC233E5A3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Balandžio – birželio mėnesiais Kauno Jono ir Petro Vileišių mokykloje vyko projektas ,,Kryptis – profesijų pasaulis“, kur mokiniai praktiškai susipažino su tėvelių, savo artimųjų profesijomis jų darbo vietose, ar mokykloje. Pateikiame keletą įdomiausių susitikimų su profesija </a:t>
            </a:r>
          </a:p>
        </p:txBody>
      </p:sp>
    </p:spTree>
    <p:extLst>
      <p:ext uri="{BB962C8B-B14F-4D97-AF65-F5344CB8AC3E}">
        <p14:creationId xmlns:p14="http://schemas.microsoft.com/office/powerpoint/2010/main" val="2094321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1D28F-62E6-4CFF-E485-6FCFAE6A5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Ačiū tėveliams, mokinių artimiesiems, kurie rado laiko ir supažindimo mokinius su savo profesija. Laukiame kitų įdomių susitikimų</a:t>
            </a:r>
          </a:p>
        </p:txBody>
      </p:sp>
    </p:spTree>
    <p:extLst>
      <p:ext uri="{BB962C8B-B14F-4D97-AF65-F5344CB8AC3E}">
        <p14:creationId xmlns:p14="http://schemas.microsoft.com/office/powerpoint/2010/main" val="683478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EB23C-AD8D-7957-85B0-60316AF52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/>
              <a:t> 3a klasės mokiniai, dalyvaudami projekte  „ Kryptis- profesijų pasaulis“, lankėsi Kauno kolegijoje. Vaikus į svečius pakvietė mokinės Viktorijos  mama Kristina.</a:t>
            </a:r>
          </a:p>
          <a:p>
            <a:r>
              <a:rPr lang="lt-LT" dirty="0"/>
              <a:t>Išvykos metu mokiniai pabuvojo kolegijos bibliotekoje, automatikos, robotikos, automatizavimo, 3D spausdinimo, elektronikos ir medžio apdirbimo laboratorijose. </a:t>
            </a:r>
          </a:p>
          <a:p>
            <a:r>
              <a:rPr lang="lt-LT" dirty="0"/>
              <a:t>Sporto salėje vaikai aktyviai judėjo, spaustuvėje ant maišelio atspaudė mokyklos logotipą, o chemijos laboratorijoje atliko bandymus bei mėgino atpažinti įvairius kvapus.</a:t>
            </a:r>
          </a:p>
          <a:p>
            <a:r>
              <a:rPr lang="lt-LT" dirty="0"/>
              <a:t>Mokiniams labai patiko nors trumpam pabūti studentais ir susipažinti su Kauno kolegijos erdvėmis bei įvairiomis profesijomis</a:t>
            </a:r>
          </a:p>
        </p:txBody>
      </p:sp>
    </p:spTree>
    <p:extLst>
      <p:ext uri="{BB962C8B-B14F-4D97-AF65-F5344CB8AC3E}">
        <p14:creationId xmlns:p14="http://schemas.microsoft.com/office/powerpoint/2010/main" val="240532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li būti tekstas vaizdas">
            <a:extLst>
              <a:ext uri="{FF2B5EF4-FFF2-40B4-BE49-F238E27FC236}">
                <a16:creationId xmlns:a16="http://schemas.microsoft.com/office/drawing/2014/main" id="{648FC483-E934-A71D-98D6-1B11934F0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733" y="596922"/>
            <a:ext cx="4249055" cy="5665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ali būti knyga ir vaikiški žaislai vaizdas">
            <a:extLst>
              <a:ext uri="{FF2B5EF4-FFF2-40B4-BE49-F238E27FC236}">
                <a16:creationId xmlns:a16="http://schemas.microsoft.com/office/drawing/2014/main" id="{D165F167-9C31-C405-861D-C7F37F5BB3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377" y="596296"/>
            <a:ext cx="4249055" cy="5666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0135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li būti studijos vaizdas">
            <a:extLst>
              <a:ext uri="{FF2B5EF4-FFF2-40B4-BE49-F238E27FC236}">
                <a16:creationId xmlns:a16="http://schemas.microsoft.com/office/drawing/2014/main" id="{EA600B48-E19E-1B57-4F51-166A72179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59" y="384332"/>
            <a:ext cx="4442791" cy="5923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ali būti tekstas vaizdas">
            <a:extLst>
              <a:ext uri="{FF2B5EF4-FFF2-40B4-BE49-F238E27FC236}">
                <a16:creationId xmlns:a16="http://schemas.microsoft.com/office/drawing/2014/main" id="{6CE39195-5917-3362-B88A-6A83846F97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157" y="369093"/>
            <a:ext cx="4442299" cy="5923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5077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875CA-3B00-AD88-2830-8A8AED50E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5a dalyvavo projekte ,, Kryptis- profesijų pasaulis" ir apsilankė Kauno gaisrinės Šilainių padalinyje. </a:t>
            </a:r>
          </a:p>
          <a:p>
            <a:r>
              <a:rPr lang="lt-LT" dirty="0"/>
              <a:t>Mokiniai sužinojo apie gaisrininkų ir gelbėtojų darbą, priemones gaisro atveju ir gelbstint įvairiose situacijose žmones.</a:t>
            </a:r>
          </a:p>
          <a:p>
            <a:r>
              <a:rPr lang="lt-LT" dirty="0"/>
              <a:t>Turėjo įtraukiančią pamoką apie saugumo priemones, pagalbos iškvietimą nelaimės atveju.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64639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28F92B-EEC0-620A-294D-6141A513F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08" y="390697"/>
            <a:ext cx="5619750" cy="421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BE74C-577A-AB82-7ABE-D30B3179F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16" y="2064012"/>
            <a:ext cx="5617845" cy="4220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133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AD2B7-ED8B-E089-EC82-8AF6E6987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7b klasės mokiniai lankėsi URM, kur mokinio Mantvydo dėdė diplomatas M. Gudynas aprodė ministerijos patalpas, kuriose pasitinkami garbingiausi valstybių vadovai. Jis papasakojo apie diplomato darbą tiek Lietuvoje, tiek užsienyje. </a:t>
            </a:r>
          </a:p>
          <a:p>
            <a:r>
              <a:rPr lang="lt-LT" dirty="0"/>
              <a:t>Mokiniai uždavė daug įdomių klausimų, o išgirdę į juos atsakymus, net keletas pareiškė norą ateityje siekti diplomato karjeros.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4194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li būti tekstas vaizdas">
            <a:extLst>
              <a:ext uri="{FF2B5EF4-FFF2-40B4-BE49-F238E27FC236}">
                <a16:creationId xmlns:a16="http://schemas.microsoft.com/office/drawing/2014/main" id="{54AA8DC5-009C-BEAE-7DEC-78FF00F9E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55" y="464768"/>
            <a:ext cx="4452134" cy="592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Gali būti vienas ar daugiau žmonių vaizdas">
            <a:extLst>
              <a:ext uri="{FF2B5EF4-FFF2-40B4-BE49-F238E27FC236}">
                <a16:creationId xmlns:a16="http://schemas.microsoft.com/office/drawing/2014/main" id="{AB253F13-70FE-33A0-7913-0E8C62504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288" y="464769"/>
            <a:ext cx="4452512" cy="5928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7870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580</Words>
  <Application>Microsoft Office PowerPoint</Application>
  <PresentationFormat>Widescreen</PresentationFormat>
  <Paragraphs>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Kryptis – profesijų pasaulis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Rasa Kalonienė</dc:creator>
  <cp:lastModifiedBy>Rasa Kalonienė</cp:lastModifiedBy>
  <cp:revision>1</cp:revision>
  <dcterms:created xsi:type="dcterms:W3CDTF">2026-06-14T13:35:20Z</dcterms:created>
  <dcterms:modified xsi:type="dcterms:W3CDTF">2026-06-14T14:28:51Z</dcterms:modified>
</cp:coreProperties>
</file>